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EC00FB-2BE3-4584-A710-8B0A564B31BE}" v="3" dt="2023-04-01T15:48:18.3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100" d="100"/>
          <a:sy n="100" d="100"/>
        </p:scale>
        <p:origin x="972" y="-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凱帆 蔡" userId="e7f651aa0be30fe1" providerId="LiveId" clId="{B5BB50E1-B0EA-44EF-A185-0358565C0A99}"/>
    <pc:docChg chg="modSld">
      <pc:chgData name="凱帆 蔡" userId="e7f651aa0be30fe1" providerId="LiveId" clId="{B5BB50E1-B0EA-44EF-A185-0358565C0A99}" dt="2023-03-08T15:49:41.529" v="216" actId="1076"/>
      <pc:docMkLst>
        <pc:docMk/>
      </pc:docMkLst>
      <pc:sldChg chg="addSp modSp mod">
        <pc:chgData name="凱帆 蔡" userId="e7f651aa0be30fe1" providerId="LiveId" clId="{B5BB50E1-B0EA-44EF-A185-0358565C0A99}" dt="2023-03-08T15:49:41.529" v="216" actId="1076"/>
        <pc:sldMkLst>
          <pc:docMk/>
          <pc:sldMk cId="1170523957" sldId="256"/>
        </pc:sldMkLst>
        <pc:spChg chg="mod">
          <ac:chgData name="凱帆 蔡" userId="e7f651aa0be30fe1" providerId="LiveId" clId="{B5BB50E1-B0EA-44EF-A185-0358565C0A99}" dt="2023-03-08T15:33:47.589" v="10" actId="1037"/>
          <ac:spMkLst>
            <pc:docMk/>
            <pc:sldMk cId="1170523957" sldId="256"/>
            <ac:spMk id="6" creationId="{F82BC64B-1BA6-FD34-B292-82DD8BE4EE40}"/>
          </ac:spMkLst>
        </pc:spChg>
        <pc:spChg chg="add mod">
          <ac:chgData name="凱帆 蔡" userId="e7f651aa0be30fe1" providerId="LiveId" clId="{B5BB50E1-B0EA-44EF-A185-0358565C0A99}" dt="2023-03-08T15:47:06.443" v="143" actId="113"/>
          <ac:spMkLst>
            <pc:docMk/>
            <pc:sldMk cId="1170523957" sldId="256"/>
            <ac:spMk id="7" creationId="{7F4C47C1-0410-24AC-E51B-4AED31ACC19D}"/>
          </ac:spMkLst>
        </pc:spChg>
        <pc:spChg chg="add mod">
          <ac:chgData name="凱帆 蔡" userId="e7f651aa0be30fe1" providerId="LiveId" clId="{B5BB50E1-B0EA-44EF-A185-0358565C0A99}" dt="2023-03-08T15:49:41.529" v="216" actId="1076"/>
          <ac:spMkLst>
            <pc:docMk/>
            <pc:sldMk cId="1170523957" sldId="256"/>
            <ac:spMk id="8" creationId="{98E56BBB-0FAA-5B97-B801-C5C05785505B}"/>
          </ac:spMkLst>
        </pc:spChg>
      </pc:sldChg>
    </pc:docChg>
  </pc:docChgLst>
  <pc:docChgLst>
    <pc:chgData name="凱帆 蔡" userId="e7f651aa0be30fe1" providerId="LiveId" clId="{C3EC00FB-2BE3-4584-A710-8B0A564B31BE}"/>
    <pc:docChg chg="undo custSel modSld">
      <pc:chgData name="凱帆 蔡" userId="e7f651aa0be30fe1" providerId="LiveId" clId="{C3EC00FB-2BE3-4584-A710-8B0A564B31BE}" dt="2023-04-01T16:03:11.600" v="511"/>
      <pc:docMkLst>
        <pc:docMk/>
      </pc:docMkLst>
      <pc:sldChg chg="addSp delSp modSp mod">
        <pc:chgData name="凱帆 蔡" userId="e7f651aa0be30fe1" providerId="LiveId" clId="{C3EC00FB-2BE3-4584-A710-8B0A564B31BE}" dt="2023-04-01T16:03:11.600" v="511"/>
        <pc:sldMkLst>
          <pc:docMk/>
          <pc:sldMk cId="1170523957" sldId="256"/>
        </pc:sldMkLst>
        <pc:spChg chg="mod">
          <ac:chgData name="凱帆 蔡" userId="e7f651aa0be30fe1" providerId="LiveId" clId="{C3EC00FB-2BE3-4584-A710-8B0A564B31BE}" dt="2023-04-01T15:59:47.853" v="449" actId="20577"/>
          <ac:spMkLst>
            <pc:docMk/>
            <pc:sldMk cId="1170523957" sldId="256"/>
            <ac:spMk id="4" creationId="{762DBECC-E66F-B432-5D6E-F6832D6490D8}"/>
          </ac:spMkLst>
        </pc:spChg>
        <pc:spChg chg="mod">
          <ac:chgData name="凱帆 蔡" userId="e7f651aa0be30fe1" providerId="LiveId" clId="{C3EC00FB-2BE3-4584-A710-8B0A564B31BE}" dt="2023-04-01T15:59:58.538" v="454" actId="20577"/>
          <ac:spMkLst>
            <pc:docMk/>
            <pc:sldMk cId="1170523957" sldId="256"/>
            <ac:spMk id="5" creationId="{8711CBC7-FA36-74CB-11BE-B59F184C0598}"/>
          </ac:spMkLst>
        </pc:spChg>
        <pc:spChg chg="mod">
          <ac:chgData name="凱帆 蔡" userId="e7f651aa0be30fe1" providerId="LiveId" clId="{C3EC00FB-2BE3-4584-A710-8B0A564B31BE}" dt="2023-04-01T16:00:28.688" v="463" actId="20577"/>
          <ac:spMkLst>
            <pc:docMk/>
            <pc:sldMk cId="1170523957" sldId="256"/>
            <ac:spMk id="6" creationId="{F82BC64B-1BA6-FD34-B292-82DD8BE4EE40}"/>
          </ac:spMkLst>
        </pc:spChg>
        <pc:spChg chg="mod">
          <ac:chgData name="凱帆 蔡" userId="e7f651aa0be30fe1" providerId="LiveId" clId="{C3EC00FB-2BE3-4584-A710-8B0A564B31BE}" dt="2023-04-01T16:01:24.556" v="496" actId="20577"/>
          <ac:spMkLst>
            <pc:docMk/>
            <pc:sldMk cId="1170523957" sldId="256"/>
            <ac:spMk id="7" creationId="{7F4C47C1-0410-24AC-E51B-4AED31ACC19D}"/>
          </ac:spMkLst>
        </pc:spChg>
        <pc:spChg chg="mod">
          <ac:chgData name="凱帆 蔡" userId="e7f651aa0be30fe1" providerId="LiveId" clId="{C3EC00FB-2BE3-4584-A710-8B0A564B31BE}" dt="2023-04-01T16:03:11.600" v="511"/>
          <ac:spMkLst>
            <pc:docMk/>
            <pc:sldMk cId="1170523957" sldId="256"/>
            <ac:spMk id="8" creationId="{98E56BBB-0FAA-5B97-B801-C5C05785505B}"/>
          </ac:spMkLst>
        </pc:spChg>
        <pc:spChg chg="add mod">
          <ac:chgData name="凱帆 蔡" userId="e7f651aa0be30fe1" providerId="LiveId" clId="{C3EC00FB-2BE3-4584-A710-8B0A564B31BE}" dt="2023-04-01T15:55:39.706" v="344" actId="20577"/>
          <ac:spMkLst>
            <pc:docMk/>
            <pc:sldMk cId="1170523957" sldId="256"/>
            <ac:spMk id="12" creationId="{576F41AC-26FE-225D-14F6-338307A84B25}"/>
          </ac:spMkLst>
        </pc:spChg>
        <pc:spChg chg="add mod">
          <ac:chgData name="凱帆 蔡" userId="e7f651aa0be30fe1" providerId="LiveId" clId="{C3EC00FB-2BE3-4584-A710-8B0A564B31BE}" dt="2023-04-01T15:55:45.788" v="356" actId="20577"/>
          <ac:spMkLst>
            <pc:docMk/>
            <pc:sldMk cId="1170523957" sldId="256"/>
            <ac:spMk id="13" creationId="{FB1E93A5-8D4F-42E2-2A50-9BEFE7FC95AE}"/>
          </ac:spMkLst>
        </pc:spChg>
        <pc:spChg chg="add mod">
          <ac:chgData name="凱帆 蔡" userId="e7f651aa0be30fe1" providerId="LiveId" clId="{C3EC00FB-2BE3-4584-A710-8B0A564B31BE}" dt="2023-04-01T15:55:26.713" v="341" actId="108"/>
          <ac:spMkLst>
            <pc:docMk/>
            <pc:sldMk cId="1170523957" sldId="256"/>
            <ac:spMk id="14" creationId="{661619B5-57D6-418D-30AF-EE2909ABC39E}"/>
          </ac:spMkLst>
        </pc:spChg>
        <pc:spChg chg="mod">
          <ac:chgData name="凱帆 蔡" userId="e7f651aa0be30fe1" providerId="LiveId" clId="{C3EC00FB-2BE3-4584-A710-8B0A564B31BE}" dt="2023-04-01T15:47:20.111" v="36" actId="20577"/>
          <ac:spMkLst>
            <pc:docMk/>
            <pc:sldMk cId="1170523957" sldId="256"/>
            <ac:spMk id="15" creationId="{93D35B8B-A100-5E8D-187C-C25B9B8CB5EE}"/>
          </ac:spMkLst>
        </pc:spChg>
        <pc:spChg chg="mod">
          <ac:chgData name="凱帆 蔡" userId="e7f651aa0be30fe1" providerId="LiveId" clId="{C3EC00FB-2BE3-4584-A710-8B0A564B31BE}" dt="2023-04-01T15:47:24.908" v="37" actId="20577"/>
          <ac:spMkLst>
            <pc:docMk/>
            <pc:sldMk cId="1170523957" sldId="256"/>
            <ac:spMk id="16" creationId="{A347D2F8-11BB-9972-EA09-2D8FFFF71A95}"/>
          </ac:spMkLst>
        </pc:spChg>
        <pc:spChg chg="mod">
          <ac:chgData name="凱帆 蔡" userId="e7f651aa0be30fe1" providerId="LiveId" clId="{C3EC00FB-2BE3-4584-A710-8B0A564B31BE}" dt="2023-04-01T15:51:29.172" v="203" actId="20577"/>
          <ac:spMkLst>
            <pc:docMk/>
            <pc:sldMk cId="1170523957" sldId="256"/>
            <ac:spMk id="20" creationId="{764BFC4B-5879-1627-BC9A-B2C3120382AD}"/>
          </ac:spMkLst>
        </pc:spChg>
        <pc:spChg chg="mod">
          <ac:chgData name="凱帆 蔡" userId="e7f651aa0be30fe1" providerId="LiveId" clId="{C3EC00FB-2BE3-4584-A710-8B0A564B31BE}" dt="2023-04-01T15:51:41.414" v="227" actId="20577"/>
          <ac:spMkLst>
            <pc:docMk/>
            <pc:sldMk cId="1170523957" sldId="256"/>
            <ac:spMk id="21" creationId="{1D643AF1-BC77-A112-D01E-3E64AC65FF18}"/>
          </ac:spMkLst>
        </pc:spChg>
        <pc:spChg chg="mod">
          <ac:chgData name="凱帆 蔡" userId="e7f651aa0be30fe1" providerId="LiveId" clId="{C3EC00FB-2BE3-4584-A710-8B0A564B31BE}" dt="2023-04-01T15:51:22.023" v="196" actId="20577"/>
          <ac:spMkLst>
            <pc:docMk/>
            <pc:sldMk cId="1170523957" sldId="256"/>
            <ac:spMk id="23" creationId="{C1F67CB4-FABD-629F-C3E4-18D25EF4674E}"/>
          </ac:spMkLst>
        </pc:spChg>
        <pc:spChg chg="mod">
          <ac:chgData name="凱帆 蔡" userId="e7f651aa0be30fe1" providerId="LiveId" clId="{C3EC00FB-2BE3-4584-A710-8B0A564B31BE}" dt="2023-04-01T15:55:23.099" v="340" actId="2711"/>
          <ac:spMkLst>
            <pc:docMk/>
            <pc:sldMk cId="1170523957" sldId="256"/>
            <ac:spMk id="27" creationId="{0C5E28BA-505B-5B69-932D-C42A535EE86F}"/>
          </ac:spMkLst>
        </pc:spChg>
        <pc:spChg chg="del">
          <ac:chgData name="凱帆 蔡" userId="e7f651aa0be30fe1" providerId="LiveId" clId="{C3EC00FB-2BE3-4584-A710-8B0A564B31BE}" dt="2023-04-01T15:46:57.100" v="30" actId="478"/>
          <ac:spMkLst>
            <pc:docMk/>
            <pc:sldMk cId="1170523957" sldId="256"/>
            <ac:spMk id="30" creationId="{FE9DA076-04B1-4BCC-5681-51C1A8D0B144}"/>
          </ac:spMkLst>
        </pc:spChg>
        <pc:grpChg chg="del">
          <ac:chgData name="凱帆 蔡" userId="e7f651aa0be30fe1" providerId="LiveId" clId="{C3EC00FB-2BE3-4584-A710-8B0A564B31BE}" dt="2023-04-01T15:48:18.313" v="78" actId="478"/>
          <ac:grpSpMkLst>
            <pc:docMk/>
            <pc:sldMk cId="1170523957" sldId="256"/>
            <ac:grpSpMk id="2" creationId="{381C633A-3548-650A-1B37-982F713E006E}"/>
          </ac:grpSpMkLst>
        </pc:grpChg>
        <pc:picChg chg="del">
          <ac:chgData name="凱帆 蔡" userId="e7f651aa0be30fe1" providerId="LiveId" clId="{C3EC00FB-2BE3-4584-A710-8B0A564B31BE}" dt="2023-04-01T15:46:56.104" v="29" actId="478"/>
          <ac:picMkLst>
            <pc:docMk/>
            <pc:sldMk cId="1170523957" sldId="256"/>
            <ac:picMk id="17" creationId="{3C838584-9293-260C-B538-B2B62C6D8C56}"/>
          </ac:picMkLst>
        </pc:picChg>
        <pc:picChg chg="del">
          <ac:chgData name="凱帆 蔡" userId="e7f651aa0be30fe1" providerId="LiveId" clId="{C3EC00FB-2BE3-4584-A710-8B0A564B31BE}" dt="2023-04-01T15:45:34.870" v="0" actId="478"/>
          <ac:picMkLst>
            <pc:docMk/>
            <pc:sldMk cId="1170523957" sldId="256"/>
            <ac:picMk id="19" creationId="{C9C20FB4-3006-C3D5-F9BD-21F7C2957FD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AF16-50AC-42C1-9DC8-42C6D8B4F2B2}" type="datetimeFigureOut">
              <a:rPr lang="zh-TW" altLang="en-US" smtClean="0"/>
              <a:t>2023/4/1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0E76-F37A-4E5D-B640-33B2F9CC1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13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AF16-50AC-42C1-9DC8-42C6D8B4F2B2}" type="datetimeFigureOut">
              <a:rPr lang="zh-TW" altLang="en-US" smtClean="0"/>
              <a:t>2023/4/1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0E76-F37A-4E5D-B640-33B2F9CC1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116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AF16-50AC-42C1-9DC8-42C6D8B4F2B2}" type="datetimeFigureOut">
              <a:rPr lang="zh-TW" altLang="en-US" smtClean="0"/>
              <a:t>2023/4/1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0E76-F37A-4E5D-B640-33B2F9CC1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88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AF16-50AC-42C1-9DC8-42C6D8B4F2B2}" type="datetimeFigureOut">
              <a:rPr lang="zh-TW" altLang="en-US" smtClean="0"/>
              <a:t>2023/4/1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0E76-F37A-4E5D-B640-33B2F9CC1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334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AF16-50AC-42C1-9DC8-42C6D8B4F2B2}" type="datetimeFigureOut">
              <a:rPr lang="zh-TW" altLang="en-US" smtClean="0"/>
              <a:t>2023/4/1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0E76-F37A-4E5D-B640-33B2F9CC1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001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AF16-50AC-42C1-9DC8-42C6D8B4F2B2}" type="datetimeFigureOut">
              <a:rPr lang="zh-TW" altLang="en-US" smtClean="0"/>
              <a:t>2023/4/1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0E76-F37A-4E5D-B640-33B2F9CC1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787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AF16-50AC-42C1-9DC8-42C6D8B4F2B2}" type="datetimeFigureOut">
              <a:rPr lang="zh-TW" altLang="en-US" smtClean="0"/>
              <a:t>2023/4/1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0E76-F37A-4E5D-B640-33B2F9CC1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886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AF16-50AC-42C1-9DC8-42C6D8B4F2B2}" type="datetimeFigureOut">
              <a:rPr lang="zh-TW" altLang="en-US" smtClean="0"/>
              <a:t>2023/4/1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0E76-F37A-4E5D-B640-33B2F9CC1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949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AF16-50AC-42C1-9DC8-42C6D8B4F2B2}" type="datetimeFigureOut">
              <a:rPr lang="zh-TW" altLang="en-US" smtClean="0"/>
              <a:t>2023/4/1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0E76-F37A-4E5D-B640-33B2F9CC1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895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AF16-50AC-42C1-9DC8-42C6D8B4F2B2}" type="datetimeFigureOut">
              <a:rPr lang="zh-TW" altLang="en-US" smtClean="0"/>
              <a:t>2023/4/1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0E76-F37A-4E5D-B640-33B2F9CC1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73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AF16-50AC-42C1-9DC8-42C6D8B4F2B2}" type="datetimeFigureOut">
              <a:rPr lang="zh-TW" altLang="en-US" smtClean="0"/>
              <a:t>2023/4/1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0E76-F37A-4E5D-B640-33B2F9CC1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45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1AF16-50AC-42C1-9DC8-42C6D8B4F2B2}" type="datetimeFigureOut">
              <a:rPr lang="zh-TW" altLang="en-US" smtClean="0"/>
              <a:t>2023/4/1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E0E76-F37A-4E5D-B640-33B2F9CC1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982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9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762DBECC-E66F-B432-5D6E-F6832D6490D8}"/>
              </a:ext>
            </a:extLst>
          </p:cNvPr>
          <p:cNvSpPr txBox="1"/>
          <p:nvPr/>
        </p:nvSpPr>
        <p:spPr>
          <a:xfrm>
            <a:off x="95180" y="163811"/>
            <a:ext cx="6698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Poster title</a:t>
            </a:r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711CBC7-FA36-74CB-11BE-B59F184C0598}"/>
              </a:ext>
            </a:extLst>
          </p:cNvPr>
          <p:cNvSpPr txBox="1"/>
          <p:nvPr/>
        </p:nvSpPr>
        <p:spPr>
          <a:xfrm>
            <a:off x="441291" y="702704"/>
            <a:ext cx="6102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TW" sz="1400">
                <a:latin typeface="Times New Roman" panose="02020603050405020304" pitchFamily="18" charset="0"/>
                <a:cs typeface="Times New Roman" panose="02020603050405020304" pitchFamily="18" charset="0"/>
              </a:rPr>
              <a:t>Author One </a:t>
            </a:r>
            <a:r>
              <a:rPr lang="en-US" altLang="zh-TW" sz="1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1400">
                <a:latin typeface="Times New Roman" panose="02020603050405020304" pitchFamily="18" charset="0"/>
                <a:cs typeface="Times New Roman" panose="02020603050405020304" pitchFamily="18" charset="0"/>
              </a:rPr>
              <a:t>, Author Two </a:t>
            </a:r>
            <a:r>
              <a:rPr lang="en-US" altLang="zh-TW" sz="1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1400">
                <a:latin typeface="Times New Roman" panose="02020603050405020304" pitchFamily="18" charset="0"/>
                <a:cs typeface="Times New Roman" panose="02020603050405020304" pitchFamily="18" charset="0"/>
              </a:rPr>
              <a:t>, Author Three </a:t>
            </a:r>
            <a:r>
              <a:rPr lang="en-US" altLang="zh-TW" sz="1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1400">
                <a:latin typeface="Times New Roman" panose="02020603050405020304" pitchFamily="18" charset="0"/>
                <a:cs typeface="Times New Roman" panose="02020603050405020304" pitchFamily="18" charset="0"/>
              </a:rPr>
              <a:t>, Author Four </a:t>
            </a:r>
            <a:r>
              <a:rPr lang="en-US" altLang="zh-TW" sz="1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1400">
                <a:latin typeface="Times New Roman" panose="02020603050405020304" pitchFamily="18" charset="0"/>
                <a:cs typeface="Times New Roman" panose="02020603050405020304" pitchFamily="18" charset="0"/>
              </a:rPr>
              <a:t>, Author Five </a:t>
            </a:r>
            <a:r>
              <a:rPr lang="en-US" altLang="zh-TW" sz="1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sz="1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82BC64B-1BA6-FD34-B292-82DD8BE4EE40}"/>
              </a:ext>
            </a:extLst>
          </p:cNvPr>
          <p:cNvSpPr txBox="1"/>
          <p:nvPr/>
        </p:nvSpPr>
        <p:spPr>
          <a:xfrm>
            <a:off x="169332" y="1010481"/>
            <a:ext cx="6482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/>
            <a:r>
              <a:rPr lang="en-US" altLang="zh-TW" sz="1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zh-TW" sz="1200">
                <a:latin typeface="Times New Roman" panose="02020603050405020304" pitchFamily="18" charset="0"/>
                <a:cs typeface="Times New Roman" panose="02020603050405020304" pitchFamily="18" charset="0"/>
              </a:rPr>
              <a:t>Divisions, Organization, City, Country; email</a:t>
            </a:r>
            <a:endParaRPr lang="en-US" altLang="zh-TW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000" indent="-90000"/>
            <a:r>
              <a:rPr lang="en-US" altLang="zh-TW" sz="1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zh-TW" sz="1200">
                <a:latin typeface="Times New Roman" panose="02020603050405020304" pitchFamily="18" charset="0"/>
                <a:cs typeface="Times New Roman" panose="02020603050405020304" pitchFamily="18" charset="0"/>
              </a:rPr>
              <a:t>Divisions, Organization, City, Country; email2-1(X.-X.X.); email2-2(Y.-Y.Y.); email2-3(Z.-Z.Z.) </a:t>
            </a:r>
            <a:endParaRPr lang="en-US" altLang="zh-TW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000" indent="-90000"/>
            <a:r>
              <a:rPr lang="en-US" altLang="zh-TW" sz="1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TW" sz="1200">
                <a:latin typeface="Times New Roman" panose="02020603050405020304" pitchFamily="18" charset="0"/>
                <a:cs typeface="Times New Roman" panose="02020603050405020304" pitchFamily="18" charset="0"/>
              </a:rPr>
              <a:t>Divisions, Organization, City, Country; email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F4C47C1-0410-24AC-E51B-4AED31ACC19D}"/>
              </a:ext>
            </a:extLst>
          </p:cNvPr>
          <p:cNvSpPr txBox="1"/>
          <p:nvPr/>
        </p:nvSpPr>
        <p:spPr>
          <a:xfrm>
            <a:off x="156098" y="2119046"/>
            <a:ext cx="6541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en-US" altLang="zh-TW" sz="1200">
                <a:latin typeface="Times New Roman" panose="02020603050405020304" pitchFamily="18" charset="0"/>
                <a:cs typeface="Times New Roman" panose="02020603050405020304" pitchFamily="18" charset="0"/>
              </a:rPr>
              <a:t>: keyword one, keyword two, keyword three, keyword four, </a:t>
            </a:r>
            <a:endParaRPr lang="zh-TW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98E56BBB-0FAA-5B97-B801-C5C05785505B}"/>
              </a:ext>
            </a:extLst>
          </p:cNvPr>
          <p:cNvSpPr txBox="1"/>
          <p:nvPr/>
        </p:nvSpPr>
        <p:spPr>
          <a:xfrm>
            <a:off x="40950" y="2503380"/>
            <a:ext cx="6747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altLang="zh-TW" sz="120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3D35B8B-A100-5E8D-187C-C25B9B8CB5EE}"/>
              </a:ext>
            </a:extLst>
          </p:cNvPr>
          <p:cNvSpPr txBox="1"/>
          <p:nvPr/>
        </p:nvSpPr>
        <p:spPr>
          <a:xfrm>
            <a:off x="156098" y="9507519"/>
            <a:ext cx="24150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TW" sz="1000" b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Figure 1</a:t>
            </a:r>
            <a:r>
              <a:rPr lang="en-US" altLang="zh-TW" sz="1000" b="1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. </a:t>
            </a:r>
            <a:endParaRPr lang="en-US" altLang="zh-TW" sz="1000" kern="10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A347D2F8-11BB-9972-EA09-2D8FFFF71A95}"/>
              </a:ext>
            </a:extLst>
          </p:cNvPr>
          <p:cNvSpPr txBox="1"/>
          <p:nvPr/>
        </p:nvSpPr>
        <p:spPr>
          <a:xfrm>
            <a:off x="2633529" y="8772408"/>
            <a:ext cx="3894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b="1" kern="1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Table 1</a:t>
            </a:r>
            <a:r>
              <a:rPr lang="en-US" altLang="zh-TW" sz="1000" b="1" kern="10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. </a:t>
            </a:r>
            <a:endParaRPr lang="zh-TW" altLang="zh-TW" sz="1000" kern="1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764BFC4B-5879-1627-BC9A-B2C3120382AD}"/>
              </a:ext>
            </a:extLst>
          </p:cNvPr>
          <p:cNvSpPr txBox="1"/>
          <p:nvPr/>
        </p:nvSpPr>
        <p:spPr>
          <a:xfrm>
            <a:off x="80859" y="5089625"/>
            <a:ext cx="66926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n-US" altLang="zh-TW" sz="120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zh-TW" altLang="zh-TW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1D643AF1-BC77-A112-D01E-3E64AC65FF18}"/>
              </a:ext>
            </a:extLst>
          </p:cNvPr>
          <p:cNvSpPr txBox="1"/>
          <p:nvPr/>
        </p:nvSpPr>
        <p:spPr>
          <a:xfrm>
            <a:off x="114300" y="6533961"/>
            <a:ext cx="658336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n-US" altLang="zh-TW" sz="120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EC757CE8-1F20-B4CE-DC89-FF661959C393}"/>
              </a:ext>
            </a:extLst>
          </p:cNvPr>
          <p:cNvSpPr/>
          <p:nvPr/>
        </p:nvSpPr>
        <p:spPr>
          <a:xfrm>
            <a:off x="114300" y="2384006"/>
            <a:ext cx="6583366" cy="162000"/>
          </a:xfrm>
          <a:prstGeom prst="rect">
            <a:avLst/>
          </a:prstGeom>
          <a:solidFill>
            <a:srgbClr val="941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TW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kumimoji="1" lang="zh-TW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C1F67CB4-FABD-629F-C3E4-18D25EF4674E}"/>
              </a:ext>
            </a:extLst>
          </p:cNvPr>
          <p:cNvSpPr txBox="1"/>
          <p:nvPr/>
        </p:nvSpPr>
        <p:spPr>
          <a:xfrm>
            <a:off x="70163" y="3798210"/>
            <a:ext cx="6718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altLang="zh-TW" sz="120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altLang="zh-TW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en-US" altLang="zh-TW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7A7EE630-B200-8F85-737D-082768F943B9}"/>
              </a:ext>
            </a:extLst>
          </p:cNvPr>
          <p:cNvSpPr/>
          <p:nvPr/>
        </p:nvSpPr>
        <p:spPr>
          <a:xfrm>
            <a:off x="146658" y="3670272"/>
            <a:ext cx="6551008" cy="162000"/>
          </a:xfrm>
          <a:prstGeom prst="rect">
            <a:avLst/>
          </a:prstGeom>
          <a:solidFill>
            <a:srgbClr val="941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TW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kumimoji="1" lang="zh-TW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950169E-E642-34CA-E58D-E593417562A2}"/>
              </a:ext>
            </a:extLst>
          </p:cNvPr>
          <p:cNvSpPr/>
          <p:nvPr/>
        </p:nvSpPr>
        <p:spPr>
          <a:xfrm>
            <a:off x="158216" y="4966739"/>
            <a:ext cx="6541568" cy="160560"/>
          </a:xfrm>
          <a:prstGeom prst="rect">
            <a:avLst/>
          </a:prstGeom>
          <a:solidFill>
            <a:srgbClr val="941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TW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kumimoji="1" lang="zh-TW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71095DDA-9653-5EAF-2BE1-10EDAF36FD97}"/>
              </a:ext>
            </a:extLst>
          </p:cNvPr>
          <p:cNvSpPr/>
          <p:nvPr/>
        </p:nvSpPr>
        <p:spPr>
          <a:xfrm>
            <a:off x="189251" y="6424279"/>
            <a:ext cx="6510038" cy="162000"/>
          </a:xfrm>
          <a:prstGeom prst="rect">
            <a:avLst/>
          </a:prstGeom>
          <a:solidFill>
            <a:srgbClr val="941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TW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kumimoji="1" lang="zh-TW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C5E28BA-505B-5B69-932D-C42A535EE86F}"/>
              </a:ext>
            </a:extLst>
          </p:cNvPr>
          <p:cNvSpPr txBox="1"/>
          <p:nvPr/>
        </p:nvSpPr>
        <p:spPr>
          <a:xfrm>
            <a:off x="2637557" y="8963769"/>
            <a:ext cx="413595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TW" sz="800">
                <a:latin typeface="Times New Roman" panose="02020603050405020304" pitchFamily="18" charset="0"/>
                <a:cs typeface="Times New Roman" panose="02020603050405020304" pitchFamily="18" charset="0"/>
              </a:rPr>
              <a:t>Caption or Footnote</a:t>
            </a:r>
            <a:endParaRPr lang="zh-TW" altLang="en-US" sz="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76F41AC-26FE-225D-14F6-338307A84B25}"/>
              </a:ext>
            </a:extLst>
          </p:cNvPr>
          <p:cNvSpPr/>
          <p:nvPr/>
        </p:nvSpPr>
        <p:spPr>
          <a:xfrm>
            <a:off x="189251" y="7016768"/>
            <a:ext cx="2381896" cy="24907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Figure 1</a:t>
            </a:r>
            <a:endParaRPr lang="zh-TW" altLang="en-US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B1E93A5-8D4F-42E2-2A50-9BEFE7FC95AE}"/>
              </a:ext>
            </a:extLst>
          </p:cNvPr>
          <p:cNvSpPr/>
          <p:nvPr/>
        </p:nvSpPr>
        <p:spPr>
          <a:xfrm>
            <a:off x="2679539" y="7016768"/>
            <a:ext cx="3989210" cy="17262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Table 1</a:t>
            </a:r>
            <a:endParaRPr lang="zh-TW" altLang="en-US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61619B5-57D6-418D-30AF-EE2909ABC39E}"/>
              </a:ext>
            </a:extLst>
          </p:cNvPr>
          <p:cNvSpPr txBox="1"/>
          <p:nvPr/>
        </p:nvSpPr>
        <p:spPr>
          <a:xfrm>
            <a:off x="156098" y="9690556"/>
            <a:ext cx="413595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TW" sz="800">
                <a:latin typeface="Times New Roman" panose="02020603050405020304" pitchFamily="18" charset="0"/>
                <a:cs typeface="Times New Roman" panose="02020603050405020304" pitchFamily="18" charset="0"/>
              </a:rPr>
              <a:t>Caption or Footnote</a:t>
            </a:r>
            <a:endParaRPr lang="zh-TW" altLang="en-US" sz="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523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979</TotalTime>
  <Words>112</Words>
  <Application>Microsoft Office PowerPoint</Application>
  <PresentationFormat>A4 紙張 (210x297 公釐)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凱帆 蔡</dc:creator>
  <cp:lastModifiedBy>凱帆 蔡</cp:lastModifiedBy>
  <cp:revision>18</cp:revision>
  <dcterms:created xsi:type="dcterms:W3CDTF">2023-03-08T14:41:56Z</dcterms:created>
  <dcterms:modified xsi:type="dcterms:W3CDTF">2023-04-01T16:03:12Z</dcterms:modified>
</cp:coreProperties>
</file>